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70" d="100"/>
          <a:sy n="70" d="100"/>
        </p:scale>
        <p:origin x="73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798A2-46C0-4DF1-EBC0-5008102F4A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F64D7D-F754-CF3F-5D20-39D31BC01E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48112B-68CB-B09D-09CA-81BAA00DC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CE2E7-4E7D-6094-5F0E-3C96E13CD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159E69-6B04-E14F-8B99-85263C41E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31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ABBF9-6E08-29ED-11A5-898CFA955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94CD18-C7D3-1D1A-2519-01C57A9715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A90A7-DC30-6454-0507-460C690B5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5C74C-3F4E-12CC-859C-2EAC7CC11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BBFAB1-2AF7-F6CB-D103-1B28B56C9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145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FC44713-EA7C-0F30-A7D5-04AFFB5D7E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987261-831E-E6CF-85A2-1E34D1F9C1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86EBA7-4EE1-9166-EFD6-EFE584528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AE69C2-3472-A6DF-24AD-F406B2CEC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51536-3337-9B16-385A-29AEEFCE7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34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4ED8C-DA10-E902-1870-4CEE779F2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AE81B-E581-E8D6-8C2C-84490C0D2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8E9BE4-9B0C-92FD-471C-924408EFB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BA7D5D-BBD4-B9ED-426D-73FB026ED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C4E1E-0975-4767-C15B-AB5EABDCA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112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839DC-D703-2683-9E8A-BB008E411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274A90-BCA0-DBA5-B894-BEB152E22C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A201B-7176-86DC-0741-0A0736439D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00F32E-8444-E533-ECE0-4B9C21AE9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927D5F-6ABC-7482-99C8-C53B98C6E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49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07C6D-250F-E67C-1F1D-7FA206599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D5512-19EE-33EA-B5B5-46018B37F5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7C6B18-06FC-8979-7F34-39A7F327E4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C7B3E2-0C54-27C4-9E79-5582DEB48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26907A-9CA9-7C59-A3A4-A01F01CA3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79267-FBF8-C8D7-C875-C2769533E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162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5DEE5-3EC2-B9CD-D962-0F3D54960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C129D-0A73-FCB9-7435-7DB61F25C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1F6684-F9C0-6ACE-31CD-0C8F0CF848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FA8BB4-5A54-B916-8C7A-2CF1E6324E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F1381E-3CC7-CE8D-BD59-3896415010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E0A0DC-3A04-87E1-98B1-312300ADE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A28EAD-772B-AB2F-5DCE-3A5C31F28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1B3743-D89B-04E1-9D3F-25A6AA09E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637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6D0CA-C4D7-7324-5C73-9AC928369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BEFDBF-4F34-CAB9-194A-937793635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A6D764-3DFC-6F10-7202-476E24478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C2BF87-74FA-24B5-8923-4E07DBF79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689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32112E-C648-0F58-FE1B-7AC9E1B3E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6C4897-9928-2CEE-28FA-A8591492B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DEAD10-870C-9C1C-3F1B-493FE5782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159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88A3C-52AA-6F4E-1E5D-9BA7C7C4C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4ED7E-CC9D-9C45-BFD7-115F380CD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DD9FE0-C552-1430-D074-45D1DEF16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BD857E-B532-BD14-EB02-5CA6F94EC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838306-3D24-0616-06DB-CCF6753B9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0ADD59-C060-3A59-04C6-70F83585C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390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7A184-28D3-903E-9700-26D8316CDF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70C212-FC7C-9FA3-0341-B97B4D4201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22C540-8751-A224-FA43-5C79265EC2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13B45D-0AC9-6163-5CFB-9121B2AC5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F6C00-C2B3-C4A4-547B-7A99FB3A3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C2AF5-D430-F471-27CB-25514ECD1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636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26E830-32CA-5EE5-E23C-EDB75C7A3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AE07D-DA87-CA74-8E16-DC4E685330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144D5-1C2E-E25D-5E1E-FED754D88B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F5E6A1D-B094-4B7C-8A26-CA5B530FFB4C}" type="datetimeFigureOut">
              <a:rPr lang="en-US" smtClean="0"/>
              <a:t>10/30/2024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A708E-C4A3-59FE-127E-00E87746AB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DD27C-4429-610E-B7D4-FD21E0A504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81C83B-4DC2-47D6-AB50-5B6A912949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658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B0326-E83F-1C6B-E17D-FC404421BA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LISA Consultation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39F797-37AC-98F0-DC04-1CDD8ADAA1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10/30/24</a:t>
            </a:r>
          </a:p>
        </p:txBody>
      </p:sp>
    </p:spTree>
    <p:extLst>
      <p:ext uri="{BB962C8B-B14F-4D97-AF65-F5344CB8AC3E}">
        <p14:creationId xmlns:p14="http://schemas.microsoft.com/office/powerpoint/2010/main" val="3196145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1B907-7D19-8962-F03F-784675155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85BCAB-B421-C943-0813-2190367C04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Goal to understand dynamics of innate immune system</a:t>
            </a:r>
          </a:p>
          <a:p>
            <a:r>
              <a:rPr lang="en-US" dirty="0"/>
              <a:t>Use model blood vessel to watch immune cell activity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C63288-3176-92F8-9296-F07125FD7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90688"/>
            <a:ext cx="5703824" cy="4125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226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6BF64-3A17-762A-C36A-278639409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Our Experiment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E423CF-C6D3-60AD-EE19-E657C6C1D2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09717" y="1730898"/>
            <a:ext cx="1347700" cy="3396203"/>
          </a:xfrm>
          <a:prstGeom prst="rect">
            <a:avLst/>
          </a:prstGeom>
        </p:spPr>
      </p:pic>
      <p:pic>
        <p:nvPicPr>
          <p:cNvPr id="5" name="Video 68">
            <a:hlinkClick r:id="" action="ppaction://media"/>
            <a:extLst>
              <a:ext uri="{FF2B5EF4-FFF2-40B4-BE49-F238E27FC236}">
                <a16:creationId xmlns:a16="http://schemas.microsoft.com/office/drawing/2014/main" id="{2A7623B0-8198-0B75-003B-D1D5130DA3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50366" y="1690688"/>
            <a:ext cx="3429000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D8DFDD-9AB9-233B-3C1B-2CC3C270D28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4787" y="1727072"/>
            <a:ext cx="4247213" cy="340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22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84DE8-1CA1-46DE-4353-8F580314C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677"/>
            <a:ext cx="10515600" cy="1325563"/>
          </a:xfrm>
        </p:spPr>
        <p:txBody>
          <a:bodyPr/>
          <a:lstStyle/>
          <a:p>
            <a:r>
              <a:rPr lang="en-US" dirty="0"/>
              <a:t>Our Experiment: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D2E49-4941-847E-4309-D965E35AB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25320" y="292193"/>
            <a:ext cx="4251547" cy="1053725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Vary collagen concentration</a:t>
            </a:r>
          </a:p>
          <a:p>
            <a:pPr marL="0" indent="0" algn="ctr">
              <a:buNone/>
            </a:pP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42A86059-C1DD-3F28-A567-18C65FCACBBF}"/>
              </a:ext>
            </a:extLst>
          </p:cNvPr>
          <p:cNvCxnSpPr>
            <a:cxnSpLocks/>
          </p:cNvCxnSpPr>
          <p:nvPr/>
        </p:nvCxnSpPr>
        <p:spPr>
          <a:xfrm>
            <a:off x="7389103" y="683136"/>
            <a:ext cx="655488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1A26C7F3-1795-D094-A516-2469E46B9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24864" y="2176679"/>
            <a:ext cx="4247213" cy="34000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22E288-40F3-8257-F077-01DF03550F34}"/>
              </a:ext>
            </a:extLst>
          </p:cNvPr>
          <p:cNvSpPr txBox="1"/>
          <p:nvPr/>
        </p:nvSpPr>
        <p:spPr>
          <a:xfrm>
            <a:off x="7944787" y="292193"/>
            <a:ext cx="424721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800" dirty="0"/>
              <a:t>Observe neutrophil extravasation differences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C851854-AFAA-77D2-7BE0-A0E64C4AA4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3848" y="1076744"/>
            <a:ext cx="3461826" cy="2503642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20549C9D-C0E9-F85F-F88F-558E3FCA4E11}"/>
              </a:ext>
            </a:extLst>
          </p:cNvPr>
          <p:cNvGrpSpPr/>
          <p:nvPr/>
        </p:nvGrpSpPr>
        <p:grpSpPr>
          <a:xfrm>
            <a:off x="195788" y="2328565"/>
            <a:ext cx="7259063" cy="4479100"/>
            <a:chOff x="195788" y="2328565"/>
            <a:chExt cx="7259063" cy="44791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15DF3A7-5443-341C-4535-C5F7343E3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95788" y="4245082"/>
              <a:ext cx="7259063" cy="2562583"/>
            </a:xfrm>
            <a:prstGeom prst="rect">
              <a:avLst/>
            </a:prstGeom>
          </p:spPr>
        </p:pic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8A09EB0-1F23-86D8-7275-3AB3EF3182E8}"/>
                </a:ext>
              </a:extLst>
            </p:cNvPr>
            <p:cNvSpPr/>
            <p:nvPr/>
          </p:nvSpPr>
          <p:spPr>
            <a:xfrm>
              <a:off x="3401863" y="2328565"/>
              <a:ext cx="532603" cy="354674"/>
            </a:xfrm>
            <a:prstGeom prst="ellipse">
              <a:avLst/>
            </a:prstGeom>
            <a:noFill/>
            <a:ln w="38100">
              <a:prstDash val="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E9028FB-4771-4460-2A27-03F18B74B7B0}"/>
                </a:ext>
              </a:extLst>
            </p:cNvPr>
            <p:cNvCxnSpPr>
              <a:stCxn id="11" idx="2"/>
            </p:cNvCxnSpPr>
            <p:nvPr/>
          </p:nvCxnSpPr>
          <p:spPr>
            <a:xfrm flipH="1">
              <a:off x="329784" y="2505902"/>
              <a:ext cx="3072079" cy="17391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699EC2E-75A3-C09A-F54B-2B329022607E}"/>
                </a:ext>
              </a:extLst>
            </p:cNvPr>
            <p:cNvCxnSpPr>
              <a:cxnSpLocks/>
              <a:stCxn id="11" idx="6"/>
            </p:cNvCxnSpPr>
            <p:nvPr/>
          </p:nvCxnSpPr>
          <p:spPr>
            <a:xfrm>
              <a:off x="3934466" y="2505902"/>
              <a:ext cx="3454637" cy="173918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45649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7F51A-C3C3-EBA0-0F57-7BD4A9437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Variables: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49392-CF12-9A14-934F-DD6D9E088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 dirty="0"/>
              <a:t>Collagen Concentration</a:t>
            </a:r>
          </a:p>
          <a:p>
            <a:r>
              <a:rPr lang="en-US" dirty="0"/>
              <a:t>Time Dependence</a:t>
            </a:r>
          </a:p>
          <a:p>
            <a:r>
              <a:rPr lang="en-US" dirty="0"/>
              <a:t>Experimental Replicate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3BC33F-4CF3-2490-1464-758F3B536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5790" y="1602985"/>
            <a:ext cx="4562005" cy="365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94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99BA477-3243-6961-50A8-F27BB6281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119" y="2362200"/>
            <a:ext cx="9534525" cy="4495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66DAD3-E6A0-9583-89B1-28C264F30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Our Current Statistical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47137-17CB-3684-4C1C-FE94357BF8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00930"/>
            <a:ext cx="4783111" cy="4351338"/>
          </a:xfrm>
        </p:spPr>
        <p:txBody>
          <a:bodyPr/>
          <a:lstStyle/>
          <a:p>
            <a:r>
              <a:rPr lang="en-US" dirty="0" err="1"/>
              <a:t>Emmeans</a:t>
            </a:r>
            <a:r>
              <a:rPr lang="en-US" dirty="0"/>
              <a:t> – Estimated marginal means of linear regression based 		    on “factors”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54E31C3A-16F5-FB75-3A4A-D17FF731AC5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945567" cy="2945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325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0E7EF-1613-ACC3-D90F-C577B3C54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n-US" dirty="0"/>
              <a:t>Our Questions for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7F262-C5CD-1F54-0385-1E05F6FCA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is </a:t>
            </a:r>
            <a:r>
              <a:rPr lang="en-US" dirty="0" err="1"/>
              <a:t>emmeans</a:t>
            </a:r>
            <a:r>
              <a:rPr lang="en-US" dirty="0"/>
              <a:t> doing to analyze our data? </a:t>
            </a:r>
          </a:p>
          <a:p>
            <a:pPr lvl="1"/>
            <a:r>
              <a:rPr lang="en-US" dirty="0"/>
              <a:t>How are error bars determined?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Is </a:t>
            </a:r>
            <a:r>
              <a:rPr lang="en-US" dirty="0" err="1"/>
              <a:t>emmeans</a:t>
            </a:r>
            <a:r>
              <a:rPr lang="en-US" dirty="0"/>
              <a:t> the right tool for this analysis?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Do we have the right regression model?</a:t>
            </a:r>
          </a:p>
          <a:p>
            <a:pPr lvl="1"/>
            <a:r>
              <a:rPr lang="en-US" dirty="0"/>
              <a:t>How could we make it better?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What assumptions go into a regression model, and how do we confirm we meet those requirements?</a:t>
            </a:r>
          </a:p>
        </p:txBody>
      </p:sp>
    </p:spTree>
    <p:extLst>
      <p:ext uri="{BB962C8B-B14F-4D97-AF65-F5344CB8AC3E}">
        <p14:creationId xmlns:p14="http://schemas.microsoft.com/office/powerpoint/2010/main" val="2553633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1398</TotalTime>
  <Words>124</Words>
  <Application>Microsoft Office PowerPoint</Application>
  <PresentationFormat>Widescreen</PresentationFormat>
  <Paragraphs>25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LISA Consultation</vt:lpstr>
      <vt:lpstr>Our Work</vt:lpstr>
      <vt:lpstr>Our Experiment</vt:lpstr>
      <vt:lpstr>Our Experiment:</vt:lpstr>
      <vt:lpstr>Our Variables:</vt:lpstr>
      <vt:lpstr>Our Current Statistical Analysis</vt:lpstr>
      <vt:lpstr>Our Questions for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Eric Ginter</dc:creator>
  <cp:lastModifiedBy>Eric Ginter</cp:lastModifiedBy>
  <cp:revision>2</cp:revision>
  <dcterms:created xsi:type="dcterms:W3CDTF">2024-10-30T17:27:08Z</dcterms:created>
  <dcterms:modified xsi:type="dcterms:W3CDTF">2024-10-31T16:46:06Z</dcterms:modified>
</cp:coreProperties>
</file>

<file path=docProps/thumbnail.jpeg>
</file>